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17" r:id="rId5"/>
    <p:sldId id="307" r:id="rId6"/>
    <p:sldId id="308" r:id="rId7"/>
    <p:sldId id="278" r:id="rId8"/>
    <p:sldId id="309" r:id="rId9"/>
    <p:sldId id="304" r:id="rId10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405" autoAdjust="0"/>
  </p:normalViewPr>
  <p:slideViewPr>
    <p:cSldViewPr snapToGrid="0">
      <p:cViewPr>
        <p:scale>
          <a:sx n="100" d="100"/>
          <a:sy n="100" d="100"/>
        </p:scale>
        <p:origin x="2628" y="1376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82" d="100"/>
          <a:sy n="82" d="100"/>
        </p:scale>
        <p:origin x="392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nando Carneiro da Silva" userId="860dc4f618402464" providerId="LiveId" clId="{241D9BA2-0355-4CF8-8E60-E02C818A7C6D}"/>
    <pc:docChg chg="custSel modSld">
      <pc:chgData name="Fernando Carneiro da Silva" userId="860dc4f618402464" providerId="LiveId" clId="{241D9BA2-0355-4CF8-8E60-E02C818A7C6D}" dt="2024-10-09T01:33:26.692" v="0" actId="478"/>
      <pc:docMkLst>
        <pc:docMk/>
      </pc:docMkLst>
      <pc:sldChg chg="addSp delSp modSp mod delAnim">
        <pc:chgData name="Fernando Carneiro da Silva" userId="860dc4f618402464" providerId="LiveId" clId="{241D9BA2-0355-4CF8-8E60-E02C818A7C6D}" dt="2024-10-09T01:33:26.692" v="0" actId="478"/>
        <pc:sldMkLst>
          <pc:docMk/>
          <pc:sldMk cId="1966913227" sldId="309"/>
        </pc:sldMkLst>
        <pc:spChg chg="add mod">
          <ac:chgData name="Fernando Carneiro da Silva" userId="860dc4f618402464" providerId="LiveId" clId="{241D9BA2-0355-4CF8-8E60-E02C818A7C6D}" dt="2024-10-09T01:33:26.692" v="0" actId="478"/>
          <ac:spMkLst>
            <pc:docMk/>
            <pc:sldMk cId="1966913227" sldId="309"/>
            <ac:spMk id="5" creationId="{8EC08367-F517-D616-B2B4-0A498918FFF0}"/>
          </ac:spMkLst>
        </pc:spChg>
        <pc:picChg chg="del">
          <ac:chgData name="Fernando Carneiro da Silva" userId="860dc4f618402464" providerId="LiveId" clId="{241D9BA2-0355-4CF8-8E60-E02C818A7C6D}" dt="2024-10-09T01:33:26.692" v="0" actId="478"/>
          <ac:picMkLst>
            <pc:docMk/>
            <pc:sldMk cId="1966913227" sldId="309"/>
            <ac:picMk id="2" creationId="{0E4E101F-FB34-C884-554B-701FAAAB680C}"/>
          </ac:picMkLst>
        </pc:picChg>
      </pc:sldChg>
    </pc:docChg>
  </pc:docChgLst>
  <pc:docChgLst>
    <pc:chgData name="Fernando Carneiro da Silva" userId="860dc4f618402464" providerId="LiveId" clId="{4047B828-B399-43D1-99DF-CEBDD8E95E94}"/>
    <pc:docChg chg="undo custSel delSld modSld">
      <pc:chgData name="Fernando Carneiro da Silva" userId="860dc4f618402464" providerId="LiveId" clId="{4047B828-B399-43D1-99DF-CEBDD8E95E94}" dt="2024-09-18T03:42:55.969" v="1053" actId="1076"/>
      <pc:docMkLst>
        <pc:docMk/>
      </pc:docMkLst>
      <pc:sldChg chg="del">
        <pc:chgData name="Fernando Carneiro da Silva" userId="860dc4f618402464" providerId="LiveId" clId="{4047B828-B399-43D1-99DF-CEBDD8E95E94}" dt="2024-09-18T02:07:37.554" v="990" actId="2696"/>
        <pc:sldMkLst>
          <pc:docMk/>
          <pc:sldMk cId="1096717490" sldId="263"/>
        </pc:sldMkLst>
      </pc:sldChg>
      <pc:sldChg chg="addSp delSp modSp mod modTransition modClrScheme chgLayout">
        <pc:chgData name="Fernando Carneiro da Silva" userId="860dc4f618402464" providerId="LiveId" clId="{4047B828-B399-43D1-99DF-CEBDD8E95E94}" dt="2024-09-18T02:11:10.723" v="1043"/>
        <pc:sldMkLst>
          <pc:docMk/>
          <pc:sldMk cId="520000563" sldId="278"/>
        </pc:sldMkLst>
        <pc:spChg chg="add mod">
          <ac:chgData name="Fernando Carneiro da Silva" userId="860dc4f618402464" providerId="LiveId" clId="{4047B828-B399-43D1-99DF-CEBDD8E95E94}" dt="2024-09-18T02:04:57.863" v="931" actId="1076"/>
          <ac:spMkLst>
            <pc:docMk/>
            <pc:sldMk cId="520000563" sldId="278"/>
            <ac:spMk id="2" creationId="{4E2D9123-D71C-154E-3B7B-03A4950BB27C}"/>
          </ac:spMkLst>
        </pc:spChg>
        <pc:spChg chg="mod ord">
          <ac:chgData name="Fernando Carneiro da Silva" userId="860dc4f618402464" providerId="LiveId" clId="{4047B828-B399-43D1-99DF-CEBDD8E95E94}" dt="2024-09-18T01:19:52.039" v="750" actId="14100"/>
          <ac:spMkLst>
            <pc:docMk/>
            <pc:sldMk cId="520000563" sldId="278"/>
            <ac:spMk id="3" creationId="{61377AF6-2477-81EC-D1BC-43FD72DF18F6}"/>
          </ac:spMkLst>
        </pc:spChg>
        <pc:spChg chg="add del mod ord">
          <ac:chgData name="Fernando Carneiro da Silva" userId="860dc4f618402464" providerId="LiveId" clId="{4047B828-B399-43D1-99DF-CEBDD8E95E94}" dt="2024-09-18T01:19:16.785" v="746" actId="700"/>
          <ac:spMkLst>
            <pc:docMk/>
            <pc:sldMk cId="520000563" sldId="278"/>
            <ac:spMk id="4" creationId="{34FD156C-042E-4FB9-9582-41288EC7FE33}"/>
          </ac:spMkLst>
        </pc:spChg>
        <pc:spChg chg="add del mod">
          <ac:chgData name="Fernando Carneiro da Silva" userId="860dc4f618402464" providerId="LiveId" clId="{4047B828-B399-43D1-99DF-CEBDD8E95E94}" dt="2024-09-18T01:27:20.508" v="826" actId="478"/>
          <ac:spMkLst>
            <pc:docMk/>
            <pc:sldMk cId="520000563" sldId="278"/>
            <ac:spMk id="8" creationId="{952C9915-CF61-D0AB-B0BA-6D3C71D504BD}"/>
          </ac:spMkLst>
        </pc:spChg>
        <pc:spChg chg="add mod">
          <ac:chgData name="Fernando Carneiro da Silva" userId="860dc4f618402464" providerId="LiveId" clId="{4047B828-B399-43D1-99DF-CEBDD8E95E94}" dt="2024-09-18T02:09:09.604" v="1017" actId="1076"/>
          <ac:spMkLst>
            <pc:docMk/>
            <pc:sldMk cId="520000563" sldId="278"/>
            <ac:spMk id="9" creationId="{707CD14E-81AC-84FA-5AF5-1F46DA6B288D}"/>
          </ac:spMkLst>
        </pc:spChg>
        <pc:spChg chg="mod ord">
          <ac:chgData name="Fernando Carneiro da Silva" userId="860dc4f618402464" providerId="LiveId" clId="{4047B828-B399-43D1-99DF-CEBDD8E95E94}" dt="2024-09-18T02:06:43.310" v="967" actId="5793"/>
          <ac:spMkLst>
            <pc:docMk/>
            <pc:sldMk cId="520000563" sldId="278"/>
            <ac:spMk id="11" creationId="{000EBDF4-3413-FCF9-2E25-9A254A61F23E}"/>
          </ac:spMkLst>
        </pc:spChg>
        <pc:spChg chg="add mod">
          <ac:chgData name="Fernando Carneiro da Silva" userId="860dc4f618402464" providerId="LiveId" clId="{4047B828-B399-43D1-99DF-CEBDD8E95E94}" dt="2024-09-18T01:19:27.784" v="747" actId="26606"/>
          <ac:spMkLst>
            <pc:docMk/>
            <pc:sldMk cId="520000563" sldId="278"/>
            <ac:spMk id="16" creationId="{C623F6C7-3A33-B31B-6B98-A8A2BCEED728}"/>
          </ac:spMkLst>
        </pc:spChg>
        <pc:cxnChg chg="add mod">
          <ac:chgData name="Fernando Carneiro da Silva" userId="860dc4f618402464" providerId="LiveId" clId="{4047B828-B399-43D1-99DF-CEBDD8E95E94}" dt="2024-09-18T02:08:45.593" v="1014" actId="14100"/>
          <ac:cxnSpMkLst>
            <pc:docMk/>
            <pc:sldMk cId="520000563" sldId="278"/>
            <ac:cxnSpMk id="6" creationId="{992C19F2-3A31-056A-015F-C4D7F82358E8}"/>
          </ac:cxnSpMkLst>
        </pc:cxnChg>
        <pc:cxnChg chg="add mod">
          <ac:chgData name="Fernando Carneiro da Silva" userId="860dc4f618402464" providerId="LiveId" clId="{4047B828-B399-43D1-99DF-CEBDD8E95E94}" dt="2024-09-18T02:09:00.669" v="1016" actId="14100"/>
          <ac:cxnSpMkLst>
            <pc:docMk/>
            <pc:sldMk cId="520000563" sldId="278"/>
            <ac:cxnSpMk id="7" creationId="{C599BB29-1225-AD61-D54D-2C53EB6ED0BC}"/>
          </ac:cxnSpMkLst>
        </pc:cxnChg>
      </pc:sldChg>
      <pc:sldChg chg="modTransition">
        <pc:chgData name="Fernando Carneiro da Silva" userId="860dc4f618402464" providerId="LiveId" clId="{4047B828-B399-43D1-99DF-CEBDD8E95E94}" dt="2024-09-18T02:11:37.141" v="1046"/>
        <pc:sldMkLst>
          <pc:docMk/>
          <pc:sldMk cId="2188828507" sldId="304"/>
        </pc:sldMkLst>
      </pc:sldChg>
      <pc:sldChg chg="modSp mod modTransition">
        <pc:chgData name="Fernando Carneiro da Silva" userId="860dc4f618402464" providerId="LiveId" clId="{4047B828-B399-43D1-99DF-CEBDD8E95E94}" dt="2024-09-18T02:11:18.634" v="1044"/>
        <pc:sldMkLst>
          <pc:docMk/>
          <pc:sldMk cId="586478555" sldId="307"/>
        </pc:sldMkLst>
        <pc:graphicFrameChg chg="modGraphic">
          <ac:chgData name="Fernando Carneiro da Silva" userId="860dc4f618402464" providerId="LiveId" clId="{4047B828-B399-43D1-99DF-CEBDD8E95E94}" dt="2024-09-18T02:08:10.254" v="1012" actId="20577"/>
          <ac:graphicFrameMkLst>
            <pc:docMk/>
            <pc:sldMk cId="586478555" sldId="307"/>
            <ac:graphicFrameMk id="6" creationId="{0D6FB95E-6987-A57C-3663-3FD6F6FAC24E}"/>
          </ac:graphicFrameMkLst>
        </pc:graphicFrameChg>
      </pc:sldChg>
      <pc:sldChg chg="modSp mod modTransition">
        <pc:chgData name="Fernando Carneiro da Silva" userId="860dc4f618402464" providerId="LiveId" clId="{4047B828-B399-43D1-99DF-CEBDD8E95E94}" dt="2024-09-18T02:11:24.816" v="1045"/>
        <pc:sldMkLst>
          <pc:docMk/>
          <pc:sldMk cId="2222324472" sldId="308"/>
        </pc:sldMkLst>
        <pc:spChg chg="mod">
          <ac:chgData name="Fernando Carneiro da Silva" userId="860dc4f618402464" providerId="LiveId" clId="{4047B828-B399-43D1-99DF-CEBDD8E95E94}" dt="2024-09-18T02:07:10.169" v="989" actId="20577"/>
          <ac:spMkLst>
            <pc:docMk/>
            <pc:sldMk cId="2222324472" sldId="308"/>
            <ac:spMk id="7" creationId="{48E0F586-3EAD-D89D-A6DE-3DE69EC2A890}"/>
          </ac:spMkLst>
        </pc:spChg>
      </pc:sldChg>
      <pc:sldChg chg="addSp delSp modSp mod modTransition delAnim modAnim">
        <pc:chgData name="Fernando Carneiro da Silva" userId="860dc4f618402464" providerId="LiveId" clId="{4047B828-B399-43D1-99DF-CEBDD8E95E94}" dt="2024-09-18T03:42:55.969" v="1053" actId="1076"/>
        <pc:sldMkLst>
          <pc:docMk/>
          <pc:sldMk cId="1966913227" sldId="309"/>
        </pc:sldMkLst>
        <pc:spChg chg="add del mod">
          <ac:chgData name="Fernando Carneiro da Silva" userId="860dc4f618402464" providerId="LiveId" clId="{4047B828-B399-43D1-99DF-CEBDD8E95E94}" dt="2024-09-18T03:41:51.427" v="1048"/>
          <ac:spMkLst>
            <pc:docMk/>
            <pc:sldMk cId="1966913227" sldId="309"/>
            <ac:spMk id="5" creationId="{C187DA3A-AE25-AD82-C91B-3B421E269445}"/>
          </ac:spMkLst>
        </pc:spChg>
        <pc:spChg chg="mod">
          <ac:chgData name="Fernando Carneiro da Silva" userId="860dc4f618402464" providerId="LiveId" clId="{4047B828-B399-43D1-99DF-CEBDD8E95E94}" dt="2024-09-18T02:12:17.661" v="1047" actId="1076"/>
          <ac:spMkLst>
            <pc:docMk/>
            <pc:sldMk cId="1966913227" sldId="309"/>
            <ac:spMk id="19" creationId="{A7BE12AD-D808-BDE0-3EB8-5BC50B1D8474}"/>
          </ac:spMkLst>
        </pc:spChg>
        <pc:picChg chg="add mod">
          <ac:chgData name="Fernando Carneiro da Silva" userId="860dc4f618402464" providerId="LiveId" clId="{4047B828-B399-43D1-99DF-CEBDD8E95E94}" dt="2024-09-18T03:42:55.969" v="1053" actId="1076"/>
          <ac:picMkLst>
            <pc:docMk/>
            <pc:sldMk cId="1966913227" sldId="309"/>
            <ac:picMk id="2" creationId="{0E4E101F-FB34-C884-554B-701FAAAB680C}"/>
          </ac:picMkLst>
        </pc:picChg>
        <pc:picChg chg="del">
          <ac:chgData name="Fernando Carneiro da Silva" userId="860dc4f618402464" providerId="LiveId" clId="{4047B828-B399-43D1-99DF-CEBDD8E95E94}" dt="2024-09-18T01:11:22.049" v="568" actId="478"/>
          <ac:picMkLst>
            <pc:docMk/>
            <pc:sldMk cId="1966913227" sldId="309"/>
            <ac:picMk id="2" creationId="{F5795980-D6E3-4BCC-6372-6FC9DA3D3DAE}"/>
          </ac:picMkLst>
        </pc:picChg>
      </pc:sldChg>
      <pc:sldChg chg="modTransition">
        <pc:chgData name="Fernando Carneiro da Silva" userId="860dc4f618402464" providerId="LiveId" clId="{4047B828-B399-43D1-99DF-CEBDD8E95E94}" dt="2024-09-18T02:09:52.719" v="1020"/>
        <pc:sldMkLst>
          <pc:docMk/>
          <pc:sldMk cId="1338167130" sldId="31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3DC9A3D3-BC86-462B-9E6A-3DC2A5C98CE8}" type="datetime1">
              <a:rPr lang="pt-BR" smtClean="0"/>
              <a:t>09/10/2024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49E357A0-8177-46BC-BFCE-19D99E3453C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6934A95C-BBFD-4D68-BA25-83BF4D338B26}" type="datetime1">
              <a:rPr lang="pt-BR" smtClean="0"/>
              <a:pPr/>
              <a:t>09/10/2024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7C366290-4595-5745-A50F-D5EC13BAC60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1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2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67541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3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73721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4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74091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5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7366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6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3" name="Forma livre: Forma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rtlCol="0" anchor="ctr"/>
          <a:lstStyle>
            <a:lvl1pPr algn="ctr"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e Dois Conteúdos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a Livre: Forma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4" name="Forma Livre: Forma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6" name="Forma livre: Forma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ítulo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 rtlCol="0"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lang="pt-BR"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o Número do Slide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Dois Conteúdo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 rtlCol="0"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lang="pt-BR"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Espaço Reservado para Conteúdo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o Número do Slide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Conteúdo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a Livre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5" name="Título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7" name="Espaço reservado para a Tabela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Clique no ícone para adicionar tabela</a:t>
            </a:r>
          </a:p>
        </p:txBody>
      </p:sp>
      <p:sp>
        <p:nvSpPr>
          <p:cNvPr id="3" name="Espaço Reservado para o Número do Slide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cerramen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a Livre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rtlCol="0" anchor="ctr"/>
          <a:lstStyle>
            <a:lvl1pPr algn="l"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rtlCol="0"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lang="pt-BR"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7" name="Espaço Reservado para o Número do Slide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rma Livre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6" name="Forma Livre: Forma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rtlCol="0" anchor="ctr" anchorCtr="0"/>
          <a:lstStyle>
            <a:lvl1pPr algn="l">
              <a:defRPr lang="pt-BR" sz="32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 rtlCol="0"/>
          <a:lstStyle>
            <a:lvl1pPr marL="0" indent="0" algn="r">
              <a:buNone/>
              <a:defRPr lang="pt-BR" sz="2400" cap="all" baseline="0"/>
            </a:lvl1pPr>
            <a:lvl2pPr marL="457200" indent="0" algn="r">
              <a:buNone/>
              <a:defRPr lang="pt-BR" sz="1800">
                <a:latin typeface="+mj-lt"/>
              </a:defRPr>
            </a:lvl2pPr>
            <a:lvl3pPr marL="914400" indent="0" algn="r">
              <a:buNone/>
              <a:defRPr lang="pt-BR"/>
            </a:lvl3pPr>
            <a:lvl4pPr marL="1371600" indent="0" algn="r">
              <a:buNone/>
              <a:defRPr lang="pt-BR"/>
            </a:lvl4pPr>
            <a:lvl5pPr marL="1828800" indent="0" algn="r">
              <a:buNone/>
              <a:defRPr lang="pt-BR"/>
            </a:lvl5pPr>
          </a:lstStyle>
          <a:p>
            <a:pPr lvl="0" rtl="0"/>
            <a:r>
              <a:rPr lang="pt-BR"/>
              <a:t>Clique para adicionar o texto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m com Legenda 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rtlCol="0" anchor="ctr"/>
          <a:lstStyle>
            <a:lvl1pPr>
              <a:lnSpc>
                <a:spcPct val="75000"/>
              </a:lnSpc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rtlCol="0" anchor="t">
            <a:noAutofit/>
          </a:bodyPr>
          <a:lstStyle>
            <a:lvl1pPr marL="0" indent="0" algn="r">
              <a:buNone/>
              <a:defRPr lang="pt-BR" sz="1800"/>
            </a:lvl1pPr>
            <a:lvl2pPr marL="457200" indent="0">
              <a:buNone/>
              <a:defRPr lang="pt-BR" sz="2800"/>
            </a:lvl2pPr>
            <a:lvl3pPr marL="914400" indent="0">
              <a:buNone/>
              <a:defRPr lang="pt-BR" sz="2400"/>
            </a:lvl3pPr>
            <a:lvl4pPr marL="1371600" indent="0">
              <a:buNone/>
              <a:defRPr lang="pt-BR" sz="2000"/>
            </a:lvl4pPr>
            <a:lvl5pPr marL="1828800" indent="0">
              <a:buNone/>
              <a:defRPr lang="pt-BR" sz="2000"/>
            </a:lvl5pPr>
            <a:lvl6pPr marL="2286000" indent="0">
              <a:buNone/>
              <a:defRPr lang="pt-BR" sz="2000"/>
            </a:lvl6pPr>
            <a:lvl7pPr marL="2743200" indent="0">
              <a:buNone/>
              <a:defRPr lang="pt-BR" sz="2000"/>
            </a:lvl7pPr>
            <a:lvl8pPr marL="3200400" indent="0">
              <a:buNone/>
              <a:defRPr lang="pt-BR" sz="2000"/>
            </a:lvl8pPr>
            <a:lvl9pPr marL="3657600" indent="0">
              <a:buNone/>
              <a:defRPr lang="pt-BR" sz="2000"/>
            </a:lvl9pPr>
          </a:lstStyle>
          <a:p>
            <a:pPr rtl="0"/>
            <a:r>
              <a:rPr lang="pt-BR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beçalho da Seção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rtlCol="0" anchor="b"/>
          <a:lstStyle>
            <a:lvl1pPr>
              <a:lnSpc>
                <a:spcPct val="75000"/>
              </a:lnSpc>
              <a:defRPr lang="pt-BR" sz="48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 rtlCol="0">
            <a:noAutofit/>
          </a:bodyPr>
          <a:lstStyle>
            <a:lvl1pPr marL="0" indent="0">
              <a:buNone/>
              <a:defRPr lang="pt-BR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 rtlCol="0">
            <a:noAutofit/>
          </a:bodyPr>
          <a:lstStyle>
            <a:lvl1pPr marL="0" indent="0">
              <a:buFont typeface="Courier New" panose="02070309020205020404" pitchFamily="49" charset="0"/>
              <a:buNone/>
              <a:defRPr lang="pt-BR" sz="2400" b="0" cap="all" baseline="0"/>
            </a:lvl1pPr>
            <a:lvl2pPr>
              <a:defRPr lang="pt-BR" sz="2400"/>
            </a:lvl2pPr>
            <a:lvl3pPr>
              <a:defRPr lang="pt-BR" sz="2400"/>
            </a:lvl3pPr>
            <a:lvl4pPr>
              <a:defRPr lang="pt-BR" sz="2400"/>
            </a:lvl4pPr>
            <a:lvl5pPr>
              <a:defRPr lang="pt-BR" sz="2400"/>
            </a:lvl5pPr>
          </a:lstStyle>
          <a:p>
            <a:pPr lvl="0" rtl="0"/>
            <a:r>
              <a:rPr lang="pt-BR" dirty="0"/>
              <a:t>Clique para adicionar o texto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Conteúdo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2" name="Forma Livre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5" name="Forma Livre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3" name="Forma Livre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 rtlCol="0">
            <a:normAutofit/>
          </a:bodyPr>
          <a:lstStyle>
            <a:lvl1pPr>
              <a:defRPr lang="pt-BR" sz="2000"/>
            </a:lvl1pPr>
            <a:lvl2pPr>
              <a:defRPr lang="pt-BR" sz="1800"/>
            </a:lvl2pPr>
            <a:lvl3pPr>
              <a:defRPr lang="pt-BR" sz="1600"/>
            </a:lvl3pPr>
            <a:lvl4pPr>
              <a:defRPr lang="pt-BR" sz="1400"/>
            </a:lvl4pPr>
            <a:lvl5pPr>
              <a:defRPr lang="pt-BR" sz="14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3" name="Espaço Reservado para o Número do Slide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çã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4" name="Forma Livre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orma livre: Forma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rtlCol="0" anchor="b" anchorCtr="0"/>
          <a:lstStyle>
            <a:lvl1pPr algn="ctr">
              <a:defRPr lang="pt-BR" sz="4800" cap="none" baseline="0">
                <a:latin typeface="+mj-lt"/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2" name="Espaço Reservado para Texto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pt-BR" sz="2400" cap="all" baseline="0"/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2" name="Espaço Reservado para Conteúdo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7" name="Forma Livre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2" name="Forma Livre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5" name="Espaço Reservado para o Número do Slide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ítulo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 rtlCol="0">
            <a:normAutofit/>
          </a:bodyPr>
          <a:lstStyle>
            <a:lvl1pPr marL="228600" indent="-228600">
              <a:buFont typeface="+mj-lt"/>
              <a:buAutoNum type="arabicPeriod"/>
              <a:defRPr lang="pt-BR"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lang="pt-BR"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lang="pt-BR"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lang="pt-BR"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o Número do Slide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údo e imagem do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 rtlCol="0">
            <a:normAutofit/>
          </a:bodyPr>
          <a:lstStyle>
            <a:lvl1pPr marL="0" indent="0" algn="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1400">
                <a:solidFill>
                  <a:schemeClr val="tx1"/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1400">
                <a:solidFill>
                  <a:schemeClr val="tx1"/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924" y="914400"/>
            <a:ext cx="10360152" cy="5029200"/>
          </a:xfrm>
        </p:spPr>
        <p:txBody>
          <a:bodyPr rtlCol="0" anchor="ctr"/>
          <a:lstStyle>
            <a:defPPr>
              <a:defRPr lang="pt-BR"/>
            </a:defPPr>
          </a:lstStyle>
          <a:p>
            <a:pPr rtl="0"/>
            <a:r>
              <a:rPr lang="pt-BR" dirty="0"/>
              <a:t>CAFECONNECT</a:t>
            </a:r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F46C7B-D29F-368C-FEEC-CDFA125F8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467" y="914400"/>
            <a:ext cx="5641848" cy="502920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SUMÁRIO</a:t>
            </a:r>
          </a:p>
        </p:txBody>
      </p:sp>
      <p:graphicFrame>
        <p:nvGraphicFramePr>
          <p:cNvPr id="6" name="Tabela 4">
            <a:extLst>
              <a:ext uri="{FF2B5EF4-FFF2-40B4-BE49-F238E27FC236}">
                <a16:creationId xmlns:a16="http://schemas.microsoft.com/office/drawing/2014/main" id="{0D6FB95E-6987-A57C-3663-3FD6F6FAC2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8080173"/>
              </p:ext>
            </p:extLst>
          </p:nvPr>
        </p:nvGraphicFramePr>
        <p:xfrm>
          <a:off x="6869113" y="1143000"/>
          <a:ext cx="4190999" cy="4614818"/>
        </p:xfrm>
        <a:graphic>
          <a:graphicData uri="http://schemas.openxmlformats.org/drawingml/2006/table">
            <a:tbl>
              <a:tblPr firstRow="1" bandRow="1"/>
              <a:tblGrid>
                <a:gridCol w="4190999">
                  <a:extLst>
                    <a:ext uri="{9D8B030D-6E8A-4147-A177-3AD203B41FA5}">
                      <a16:colId xmlns:a16="http://schemas.microsoft.com/office/drawing/2014/main" val="1563570424"/>
                    </a:ext>
                  </a:extLst>
                </a:gridCol>
              </a:tblGrid>
              <a:tr h="78279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CONTEXTUALIZAÇÃO</a:t>
                      </a:r>
                      <a:endParaRPr lang="pt-BR" sz="2400" b="0" dirty="0">
                        <a:latin typeface="+mj-lt"/>
                      </a:endParaRPr>
                    </a:p>
                    <a:p>
                      <a:pPr algn="r" rtl="0"/>
                      <a:r>
                        <a:rPr lang="pt-BR" sz="2400" b="0" dirty="0">
                          <a:latin typeface="+mj-lt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471877"/>
                  </a:ext>
                </a:extLst>
              </a:tr>
              <a:tr h="97900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DESCRIÇÃO DAS ATIVIDADES</a:t>
                      </a:r>
                    </a:p>
                    <a:p>
                      <a:pPr algn="r" rtl="0"/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6238222"/>
                  </a:ext>
                </a:extLst>
              </a:tr>
              <a:tr h="998987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VÍDEO</a:t>
                      </a:r>
                    </a:p>
                    <a:p>
                      <a:pPr algn="r" rtl="0"/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4452646"/>
                  </a:ext>
                </a:extLst>
              </a:tr>
              <a:tr h="95902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r>
                        <a:rPr lang="pt-BR" sz="2400" b="0" dirty="0"/>
                        <a:t>INTEGRANTES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 6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0977400"/>
                  </a:ext>
                </a:extLst>
              </a:tr>
              <a:tr h="854835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endParaRPr lang="pt-BR" sz="24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6376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6478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03EE45-3924-5A20-4FDE-7EA6BBEBD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rtlCol="0" anchor="b">
            <a:normAutofit fontScale="90000"/>
          </a:bodyPr>
          <a:lstStyle>
            <a:defPPr>
              <a:defRPr lang="pt-BR"/>
            </a:defPPr>
          </a:lstStyle>
          <a:p>
            <a:r>
              <a:rPr lang="pt-BR" sz="3600" b="0" dirty="0"/>
              <a:t>CONTEXTUALIZAÇÃO</a:t>
            </a:r>
            <a:br>
              <a:rPr lang="pt-BR" sz="3200" b="0" dirty="0">
                <a:latin typeface="+mj-lt"/>
              </a:rPr>
            </a:br>
            <a:endParaRPr lang="pt-BR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0F586-3EAD-D89D-A6DE-3DE69EC2A8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8412481" cy="3771754"/>
          </a:xfrm>
        </p:spPr>
        <p:txBody>
          <a:bodyPr/>
          <a:lstStyle/>
          <a:p>
            <a:pPr marL="0" indent="0" algn="just">
              <a:buNone/>
            </a:pPr>
            <a:endParaRPr lang="pt-BR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0" indent="449580">
              <a:spcBef>
                <a:spcPts val="0"/>
              </a:spcBef>
              <a:spcAft>
                <a:spcPts val="0"/>
              </a:spcAft>
            </a:pPr>
            <a:r>
              <a:rPr lang="pt-BR" dirty="0">
                <a:latin typeface="Arial" panose="020B0604020202020204" pitchFamily="34" charset="0"/>
                <a:ea typeface="Arial" panose="020B0604020202020204" pitchFamily="34" charset="0"/>
              </a:rPr>
              <a:t>Nessa sprint desenvolvemos </a:t>
            </a:r>
            <a:r>
              <a:rPr lang="pt-BR" dirty="0">
                <a:latin typeface="Arial" panose="020B0604020202020204" pitchFamily="34" charset="0"/>
                <a:ea typeface="Times New Roman" panose="02020603050405020304" pitchFamily="18" charset="0"/>
              </a:rPr>
              <a:t>as seguintes telas do nosso projeto: </a:t>
            </a:r>
          </a:p>
          <a:p>
            <a:pPr marL="0" marR="0" indent="449580">
              <a:spcBef>
                <a:spcPts val="0"/>
              </a:spcBef>
              <a:spcAft>
                <a:spcPts val="0"/>
              </a:spcAft>
            </a:pPr>
            <a:endParaRPr lang="pt-BR" sz="18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indent="449580">
              <a:spcBef>
                <a:spcPts val="0"/>
              </a:spcBef>
              <a:spcAft>
                <a:spcPts val="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Demos sequência a Sprint 2 que faltava fazer a integração do front-end com o back-end, das seguintes telas: tela de login e tela de cadastro. </a:t>
            </a:r>
          </a:p>
          <a:p>
            <a:pPr marL="0" marR="0" indent="449580">
              <a:spcBef>
                <a:spcPts val="0"/>
              </a:spcBef>
              <a:spcAft>
                <a:spcPts val="0"/>
              </a:spcAft>
            </a:pPr>
            <a:endParaRPr lang="pt-BR" sz="18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indent="449580">
              <a:spcBef>
                <a:spcPts val="0"/>
              </a:spcBef>
              <a:spcAft>
                <a:spcPts val="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Além disso, </a:t>
            </a: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IMPLEMENTAMOS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 tela de detalhes do produto e a tela do carrinho.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pt-BR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8CD8793-B360-37CC-ED82-6492C0A147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 flipH="1">
            <a:off x="11511636" y="7122159"/>
            <a:ext cx="345744" cy="15737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74932021-58D9-6C2F-62C7-FB57BD0D3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58FB4751-880F-D840-AAA9-3A15815CC996}" type="slidenum">
              <a:rPr lang="pt-BR" smtClean="0"/>
              <a:pPr rtl="0">
                <a:spcAft>
                  <a:spcPts val="600"/>
                </a:spcAft>
              </a:pPr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2324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0"/>
            <a:ext cx="10360152" cy="904352"/>
          </a:xfrm>
        </p:spPr>
        <p:txBody>
          <a:bodyPr vert="horz" lIns="91440" tIns="45720" rIns="91440" bIns="45720" rtlCol="0" anchor="b" anchorCtr="0">
            <a:normAutofit/>
          </a:bodyPr>
          <a:lstStyle>
            <a:defPPr>
              <a:defRPr lang="pt-BR"/>
            </a:defPPr>
          </a:lstStyle>
          <a:p>
            <a:r>
              <a:rPr lang="pt-BR" b="0" kern="1200" dirty="0">
                <a:latin typeface="+mj-lt"/>
                <a:ea typeface="+mj-ea"/>
                <a:cs typeface="+mj-cs"/>
              </a:rPr>
              <a:t>DESCRIÇÃO DAS ATIVIDADES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000EBDF4-3413-FCF9-2E25-9A254A61F23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0" y="1329731"/>
            <a:ext cx="3613110" cy="5129079"/>
          </a:xfr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Caso de Uso – Manter carrinho de compras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0">
              <a:buNone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Identificação dos Requisitos</a:t>
            </a:r>
            <a:endParaRPr lang="pt-BR" sz="18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0">
              <a:spcBef>
                <a:spcPts val="0"/>
              </a:spcBef>
              <a:buNone/>
            </a:pPr>
            <a:endParaRPr lang="pt-BR" sz="18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lvl="1" indent="0">
              <a:spcBef>
                <a:spcPts val="0"/>
              </a:spcBef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Objetivo: Certificar que a funcionalidade de adicionar produtos ao carrinho, manter o carrinho, e </a:t>
            </a: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</a:rPr>
              <a:t>remover produto do carinho está</a:t>
            </a: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de acordo com o que foi especificado.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E2D9123-D71C-154E-3B7B-03A4950BB27C}"/>
              </a:ext>
            </a:extLst>
          </p:cNvPr>
          <p:cNvSpPr txBox="1"/>
          <p:nvPr/>
        </p:nvSpPr>
        <p:spPr>
          <a:xfrm>
            <a:off x="3651348" y="1238290"/>
            <a:ext cx="4303933" cy="55374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indent="228600">
              <a:spcBef>
                <a:spcPts val="0"/>
              </a:spcBef>
              <a:spcAft>
                <a:spcPts val="0"/>
              </a:spcAft>
            </a:pPr>
            <a:endParaRPr lang="pt-BR" sz="1800" b="1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indent="228600">
              <a:spcBef>
                <a:spcPts val="0"/>
              </a:spcBef>
              <a:spcAft>
                <a:spcPts val="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2. Requisitos Funcionais: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449580">
              <a:spcBef>
                <a:spcPts val="0"/>
              </a:spcBef>
              <a:spcAft>
                <a:spcPts val="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 O usuário pode adicionar produtos ao carrinho a partir do catálogo.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9580" marR="0">
              <a:spcBef>
                <a:spcPts val="0"/>
              </a:spcBef>
              <a:spcAft>
                <a:spcPts val="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 O usuário pode manter o carrinho com os produtos selecionados até a confirmação ou remoção.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9580" marR="0">
              <a:spcBef>
                <a:spcPts val="0"/>
              </a:spcBef>
              <a:spcAft>
                <a:spcPts val="0"/>
              </a:spcAft>
            </a:pPr>
            <a:endParaRPr lang="pt-BR" sz="18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49580" marR="0">
              <a:spcBef>
                <a:spcPts val="0"/>
              </a:spcBef>
              <a:spcAft>
                <a:spcPts val="0"/>
              </a:spcAft>
            </a:pPr>
            <a:endParaRPr lang="pt-BR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49580" marR="0">
              <a:spcBef>
                <a:spcPts val="0"/>
              </a:spcBef>
              <a:spcAft>
                <a:spcPts val="0"/>
              </a:spcAft>
            </a:pPr>
            <a:endParaRPr lang="pt-BR" sz="18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3. Requisitos Não Funcionais: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9580" marR="0">
              <a:spcBef>
                <a:spcPts val="0"/>
              </a:spcBef>
              <a:spcAft>
                <a:spcPts val="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 Resposta do sistema dentro de um tempo aceitável (tempo de carregamento).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9580" marR="0">
              <a:spcBef>
                <a:spcPts val="0"/>
              </a:spcBef>
              <a:spcAft>
                <a:spcPts val="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 Interface intuitiva para a navegação e gerenciamento do carrinho.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35330" marR="0" indent="-28575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lvl="1">
              <a:lnSpc>
                <a:spcPct val="90000"/>
              </a:lnSpc>
              <a:spcBef>
                <a:spcPts val="1000"/>
              </a:spcBef>
            </a:pPr>
            <a:endParaRPr lang="pt-BR" sz="1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C623F6C7-3A33-B31B-6B98-A8A2BCEED7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58FB4751-880F-D840-AAA9-3A15815CC996}" type="slidenum">
              <a:rPr lang="pt-BR" smtClean="0"/>
              <a:pPr rtl="0">
                <a:spcAft>
                  <a:spcPts val="600"/>
                </a:spcAft>
              </a:pPr>
              <a:t>4</a:t>
            </a:fld>
            <a:endParaRPr lang="pt-BR" dirty="0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992C19F2-3A31-056A-015F-C4D7F82358E8}"/>
              </a:ext>
            </a:extLst>
          </p:cNvPr>
          <p:cNvCxnSpPr>
            <a:cxnSpLocks/>
          </p:cNvCxnSpPr>
          <p:nvPr/>
        </p:nvCxnSpPr>
        <p:spPr>
          <a:xfrm flipH="1">
            <a:off x="3613110" y="1238291"/>
            <a:ext cx="1" cy="55374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C599BB29-1225-AD61-D54D-2C53EB6ED0BC}"/>
              </a:ext>
            </a:extLst>
          </p:cNvPr>
          <p:cNvCxnSpPr>
            <a:cxnSpLocks/>
          </p:cNvCxnSpPr>
          <p:nvPr/>
        </p:nvCxnSpPr>
        <p:spPr>
          <a:xfrm>
            <a:off x="7955281" y="1329731"/>
            <a:ext cx="0" cy="5445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707CD14E-81AC-84FA-5AF5-1F46DA6B288D}"/>
              </a:ext>
            </a:extLst>
          </p:cNvPr>
          <p:cNvSpPr txBox="1"/>
          <p:nvPr/>
        </p:nvSpPr>
        <p:spPr>
          <a:xfrm>
            <a:off x="7955280" y="1517211"/>
            <a:ext cx="4236716" cy="43625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4. Fluxo Principal de Execução</a:t>
            </a:r>
            <a:endParaRPr lang="pt-BR" sz="16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pt-BR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Cenário: Um usuário se autentica, adiciona um produto ao carrinho, visualiza o carrinho, e remove o produto do carrinho.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9580" marR="0" indent="449580">
              <a:spcBef>
                <a:spcPts val="0"/>
              </a:spcBef>
              <a:spcAft>
                <a:spcPts val="0"/>
              </a:spcAft>
            </a:pP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449580">
              <a:spcBef>
                <a:spcPts val="0"/>
              </a:spcBef>
              <a:spcAft>
                <a:spcPts val="0"/>
              </a:spcAft>
            </a:pPr>
            <a:r>
              <a:rPr lang="pt-BR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Passo a Passo: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 usuário faz login no sistema com sucesso.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 usuário consulta o catálogo de produtos e escolhe um item.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Se o produto estiver fora de estoque, o sistema notifica falando que não é possível colocar no carrinho.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 sistema permite ao usuário adicionar o item ao carrinho.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 usuário pode manter o carrinho (continuar comprando ou ver os itens adicionados).</a:t>
            </a:r>
            <a:r>
              <a:rPr lang="pt-BR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/>
            <a:r>
              <a:rPr lang="pt-BR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pt-BR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ítulo 18">
            <a:extLst>
              <a:ext uri="{FF2B5EF4-FFF2-40B4-BE49-F238E27FC236}">
                <a16:creationId xmlns:a16="http://schemas.microsoft.com/office/drawing/2014/main" id="{A7BE12AD-D808-BDE0-3EB8-5BC50B1D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47912"/>
            <a:ext cx="7534656" cy="914400"/>
          </a:xfrm>
        </p:spPr>
        <p:txBody>
          <a:bodyPr rtlCol="0"/>
          <a:lstStyle>
            <a:defPPr>
              <a:defRPr lang="pt-BR"/>
            </a:defPPr>
          </a:lstStyle>
          <a:p>
            <a:r>
              <a:rPr lang="pt-BR" sz="3200" b="0" dirty="0"/>
              <a:t>VÍDEO</a:t>
            </a:r>
            <a:br>
              <a:rPr lang="pt-BR" sz="3200" b="0" dirty="0"/>
            </a:br>
            <a:endParaRPr lang="pt-BR" dirty="0"/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50CD348E-9357-0442-4555-AF6B4AFE3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58FB4751-880F-D840-AAA9-3A15815CC996}" type="slidenum">
              <a:rPr lang="pt-BR" smtClean="0"/>
              <a:pPr/>
              <a:t>5</a:t>
            </a:fld>
            <a:endParaRPr lang="pt-BR" dirty="0"/>
          </a:p>
        </p:txBody>
      </p:sp>
      <p:pic>
        <p:nvPicPr>
          <p:cNvPr id="2" name="Sprint 3 - CafeConnect">
            <a:hlinkClick r:id="" action="ppaction://media"/>
            <a:extLst>
              <a:ext uri="{FF2B5EF4-FFF2-40B4-BE49-F238E27FC236}">
                <a16:creationId xmlns:a16="http://schemas.microsoft.com/office/drawing/2014/main" id="{BF8F18A7-DE50-F00A-5631-9BA6F06EEB71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1574" y="983902"/>
            <a:ext cx="11192934" cy="5160596"/>
          </a:xfrm>
        </p:spPr>
      </p:pic>
    </p:spTree>
    <p:extLst>
      <p:ext uri="{BB962C8B-B14F-4D97-AF65-F5344CB8AC3E}">
        <p14:creationId xmlns:p14="http://schemas.microsoft.com/office/powerpoint/2010/main" val="1966913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4925961" cy="502920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OBRIGADO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C6DCC38C-603B-CCD0-2914-0BBCD4F4F7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914400"/>
            <a:ext cx="4620768" cy="5029200"/>
          </a:xfrm>
        </p:spPr>
        <p:txBody>
          <a:bodyPr rtlCol="0" anchor="ctr"/>
          <a:lstStyle>
            <a:defPPr>
              <a:defRPr lang="pt-BR"/>
            </a:defPPr>
          </a:lstStyle>
          <a:p>
            <a:pPr algn="just" rtl="0"/>
            <a:r>
              <a:rPr lang="pt-BR" dirty="0"/>
              <a:t>Fernando Carneiro da Silva</a:t>
            </a:r>
          </a:p>
          <a:p>
            <a:pPr algn="just" rtl="0"/>
            <a:r>
              <a:rPr lang="pt-BR" dirty="0"/>
              <a:t>Gabriel Alves do Carmo</a:t>
            </a:r>
          </a:p>
          <a:p>
            <a:pPr algn="just" rtl="0"/>
            <a:r>
              <a:rPr lang="pt-BR" dirty="0" err="1"/>
              <a:t>Geovanna</a:t>
            </a:r>
            <a:r>
              <a:rPr lang="pt-BR" dirty="0"/>
              <a:t> Fernandes de Oliveira</a:t>
            </a:r>
          </a:p>
          <a:p>
            <a:pPr algn="just" rtl="0"/>
            <a:r>
              <a:rPr lang="pt-BR" dirty="0"/>
              <a:t>Gustavo Gregório </a:t>
            </a:r>
            <a:r>
              <a:rPr lang="pt-BR" dirty="0" err="1"/>
              <a:t>Nicolaci</a:t>
            </a:r>
            <a:endParaRPr lang="pt-BR" dirty="0"/>
          </a:p>
          <a:p>
            <a:pPr algn="just" rtl="0"/>
            <a:r>
              <a:rPr lang="pt-BR" dirty="0"/>
              <a:t>João Pedro de Lima Alves</a:t>
            </a:r>
          </a:p>
        </p:txBody>
      </p:sp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ersonalizado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976581_TF11964407_Win32" id="{641A8895-4354-406C-B9CA-F891BA043988}" vid="{629FFE0F-8D71-4964-97CB-CAB875D893B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{5F9680E6-08A8-419F-8036-1A6173B314AD}tf11964407_win32</Template>
  <TotalTime>377</TotalTime>
  <Words>315</Words>
  <Application>Microsoft Office PowerPoint</Application>
  <PresentationFormat>Widescreen</PresentationFormat>
  <Paragraphs>60</Paragraphs>
  <Slides>6</Slides>
  <Notes>6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Arial</vt:lpstr>
      <vt:lpstr>Calibri</vt:lpstr>
      <vt:lpstr>Courier New</vt:lpstr>
      <vt:lpstr>Gill Sans Nova Light</vt:lpstr>
      <vt:lpstr>Sagona Book</vt:lpstr>
      <vt:lpstr>Times New Roman</vt:lpstr>
      <vt:lpstr>Personalizado</vt:lpstr>
      <vt:lpstr>CAFECONNECT</vt:lpstr>
      <vt:lpstr>SUMÁRIO</vt:lpstr>
      <vt:lpstr>CONTEXTUALIZAÇÃO </vt:lpstr>
      <vt:lpstr>DESCRIÇÃO DAS ATIVIDADES</vt:lpstr>
      <vt:lpstr>VÍDEO 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 ARAUJO MOITA</dc:creator>
  <cp:lastModifiedBy>GUSTAVO GREGORIO NICOLACI</cp:lastModifiedBy>
  <cp:revision>5</cp:revision>
  <dcterms:created xsi:type="dcterms:W3CDTF">2024-08-27T20:15:00Z</dcterms:created>
  <dcterms:modified xsi:type="dcterms:W3CDTF">2024-10-09T18:42:43Z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